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58" r:id="rId5"/>
    <p:sldId id="263" r:id="rId6"/>
    <p:sldId id="261" r:id="rId7"/>
    <p:sldId id="259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764A8-2B39-4C53-A5C2-78DF7731F887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7241B-90A7-4E3B-BAF3-6C4D50E12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88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DE13-A30D-4C92-BB93-466440976B64}" type="datetime1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6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DFC3-4809-4D1F-9E55-9ABAB63CCEAB}" type="datetime1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6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5F93-9217-4BDA-971C-ECA91F3F2DF1}" type="datetime1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03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9792-02ED-4B41-B003-9B277F4DD38E}" type="datetime1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52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B088-4EA7-40EF-90BE-AFF79A4E955F}" type="datetime1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34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A1047-01CF-442E-8BE5-425DEC85261C}" type="datetime1">
              <a:rPr lang="en-GB" smtClean="0"/>
              <a:t>14/04/2016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85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7825-67C7-43EB-A476-C167DE203C37}" type="datetime1">
              <a:rPr lang="en-GB" smtClean="0"/>
              <a:t>14/04/2016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08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FB0D-E517-414E-858E-4D2777AAC6BC}" type="datetime1">
              <a:rPr lang="en-GB" smtClean="0"/>
              <a:t>14/04/2016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76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1271-BCEA-46AC-8B17-592C4713D0A7}" type="datetime1">
              <a:rPr lang="en-GB" smtClean="0"/>
              <a:t>14/04/2016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95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3908-0EC7-48F1-B5CE-502587A2AC62}" type="datetime1">
              <a:rPr lang="en-GB" smtClean="0"/>
              <a:t>14/04/2016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14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A939-F49A-4745-9D53-7969BB01CCEF}" type="datetime1">
              <a:rPr lang="en-GB" smtClean="0"/>
              <a:t>14/04/2016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68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C92E4-C9DB-4E6A-9E86-8EC24CDEADE5}" type="datetime1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69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hasetechconsultants.com/featured/typos-and-grammatical-mistakes-that-may-cost-you-the-job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nocryinginpr.wordpress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heinquiringmom.blogspot.com/2012/04/satisfycing-college-application-process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loyalistcareercentre.blogspot.com/2012_02_01_archive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cambridgenetwork.co.uk/news/ready-steady-network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agele.com/tag/job-application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www.glasbergen.com/job-interview-cartoons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thebudgetwarrior.com/2010_06_01_archive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artoonstock.com/directory/r/resume.as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Getting</a:t>
            </a:r>
            <a:r>
              <a:rPr lang="pt-PT" dirty="0" smtClean="0"/>
              <a:t> a job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advice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implicit</a:t>
            </a:r>
            <a:r>
              <a:rPr lang="pt-PT" dirty="0" smtClean="0"/>
              <a:t> in </a:t>
            </a:r>
            <a:r>
              <a:rPr lang="pt-PT" dirty="0" err="1" smtClean="0"/>
              <a:t>each</a:t>
            </a:r>
            <a:r>
              <a:rPr lang="pt-PT" dirty="0" smtClean="0"/>
              <a:t> cartoon?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7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hasetechconsultants.com/ctc/wp-content/uploads/2013/05/The-Importance-of-Grammar-on-a-Job-Applica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68759"/>
            <a:ext cx="38100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98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nocryinginpr.files.wordpress.com/2013/08/bob-zahn-no-luck-my-resume-had-three-typos-cartoon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432" y="1196752"/>
            <a:ext cx="4321840" cy="410581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04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tatic.andertoons.com/cartoon-blog/2011/09/college-admissions-cartoon1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56792"/>
            <a:ext cx="457200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889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4.bp.blogspot.com/-5hDCXXqYBso/TzAsyiUzm3I/AAAAAAAAA94/PDfkz83hCuw/s1600/ability-to-smell-fear-cartoon-sm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5590490" cy="26745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99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www.cambridgenetwork.co.uk/public/news/networking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8"/>
          <a:stretch/>
        </p:blipFill>
        <p:spPr bwMode="auto">
          <a:xfrm>
            <a:off x="1691680" y="908720"/>
            <a:ext cx="5626669" cy="45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718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agele.com/wp-content/uploads/2013/07/10-02-tootclweb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32856"/>
            <a:ext cx="411480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360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lasbergen.com/wp-content/gallery/humanresources/toon757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12776"/>
            <a:ext cx="50387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054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4.bp.blogspot.com/_nu4Q3NAL0-E/TCtsR3k7rfI/AAAAAAAAADo/0Ck4QYTFSZ0/s1600/interview+carto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68760"/>
            <a:ext cx="32099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70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cartoonstock.com/newscartoons/cartoonists/mfr/lowres/recruitment-cv-resume-pack_of_lies-lies-liars-mfrn57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836712"/>
            <a:ext cx="368102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187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20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Getting a job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HENSHALL</dc:creator>
  <cp:lastModifiedBy>ANN HENSHALL</cp:lastModifiedBy>
  <cp:revision>6</cp:revision>
  <dcterms:created xsi:type="dcterms:W3CDTF">2014-04-07T10:11:54Z</dcterms:created>
  <dcterms:modified xsi:type="dcterms:W3CDTF">2016-04-14T14:09:16Z</dcterms:modified>
</cp:coreProperties>
</file>